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9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54" r:id="rId269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69" Type="http://schemas.openxmlformats.org/officeDocument/2006/relationships/slide" Target="slides/slide199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9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5" name="Shape 5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6" name="Google Shape;5496;p1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7" name="Google Shape;5497;p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notesSlide" Target="../notesSlides/notesSlide199.xml"/><Relationship Id="rId3" Type="http://schemas.openxmlformats.org/officeDocument/2006/relationships/slide" Target="slide199.xml"/><Relationship Id="rId4" Type="http://schemas.openxmlformats.org/officeDocument/2006/relationships/slide" Target="slide199.xml"/><Relationship Id="rId5" Type="http://schemas.openxmlformats.org/officeDocument/2006/relationships/slide" Target="slide199.xml"/><Relationship Id="rId6" Type="http://schemas.openxmlformats.org/officeDocument/2006/relationships/slide" Target="slide199.xml"/><Relationship Id="rId7" Type="http://schemas.openxmlformats.org/officeDocument/2006/relationships/slide" Target="slide199.xml"/><Relationship Id="rId8" Type="http://schemas.openxmlformats.org/officeDocument/2006/relationships/slide" Target="slide199.xml"/><Relationship Id="rId9" Type="http://schemas.openxmlformats.org/officeDocument/2006/relationships/slide" Target="slide199.xml"/><Relationship Id="rId10" Type="http://schemas.openxmlformats.org/officeDocument/2006/relationships/slide" Target="slide199.xml"/></Relationships>
</file>

<file path=ppt/slides/slide1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5498" name="Shape 5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9" name="Google Shape;5499;p755">
            <a:hlinkClick action="ppaction://hlinksldjump" r:id="rId3"/>
          </p:cNvPr>
          <p:cNvSpPr/>
          <p:nvPr/>
        </p:nvSpPr>
        <p:spPr>
          <a:xfrm>
            <a:off x="21025" y="21025"/>
            <a:ext cx="91440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0" name="Google Shape;5500;p755">
            <a:hlinkClick action="ppaction://hlinksldjump" r:id="rId4"/>
          </p:cNvPr>
          <p:cNvSpPr txBox="1"/>
          <p:nvPr>
            <p:ph type="title"/>
          </p:nvPr>
        </p:nvSpPr>
        <p:spPr>
          <a:xfrm>
            <a:off x="457179" y="205976"/>
            <a:ext cx="4932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zh-CN">
                <a:solidFill>
                  <a:srgbClr val="FFFF00"/>
                </a:solidFill>
                <a:uFill>
                  <a:noFill/>
                </a:uFill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JEOPARDY BOARD</a:t>
            </a:r>
            <a:endParaRPr>
              <a:solidFill>
                <a:srgbClr val="FFFF00"/>
              </a:solidFill>
            </a:endParaRPr>
          </a:p>
        </p:txBody>
      </p:sp>
      <p:graphicFrame>
        <p:nvGraphicFramePr>
          <p:cNvPr id="5501" name="Google Shape;5501;p755"/>
          <p:cNvGraphicFramePr/>
          <p:nvPr/>
        </p:nvGraphicFramePr>
        <p:xfrm>
          <a:off x="84750" y="1063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{3847E0BB-AA6E-4AF0-B9C0-1F6A3A523484}</a:tableStyleId>
              </a:tblPr>
              <a:tblGrid>
                <a:gridCol w="1801875"/>
                <a:gridCol w="1801875"/>
                <a:gridCol w="1801875"/>
                <a:gridCol w="1801875"/>
                <a:gridCol w="1801875"/>
              </a:tblGrid>
              <a:tr h="672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zh-CN" sz="1800" u="none" cap="none" strike="noStrike">
                          <a:solidFill>
                            <a:srgbClr val="FFFFFF"/>
                          </a:solidFill>
                          <a:uFill>
                            <a:noFill/>
                          </a:uFill>
                          <a:hlinkClick action="ppaction://hlinksldjump" r:id="rId6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Topic 1</a:t>
                      </a:r>
                      <a:endParaRPr sz="18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zh-CN" sz="1800" u="none" cap="none" strike="noStrike">
                          <a:solidFill>
                            <a:srgbClr val="FFFFFF"/>
                          </a:solidFill>
                          <a:uFill>
                            <a:noFill/>
                          </a:uFill>
                          <a:hlinkClick action="ppaction://hlinksldjump" r:id="rId7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Topic 2</a:t>
                      </a:r>
                      <a:endParaRPr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zh-CN" sz="1800" u="none" cap="none" strike="noStrike">
                          <a:solidFill>
                            <a:srgbClr val="FFFFFF"/>
                          </a:solidFill>
                          <a:uFill>
                            <a:noFill/>
                          </a:uFill>
                          <a:hlinkClick action="ppaction://hlinksldjump" r:id="rId8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Topic 3</a:t>
                      </a:r>
                      <a:endParaRPr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zh-CN" sz="1800" u="none" cap="none" strike="noStrike">
                          <a:solidFill>
                            <a:srgbClr val="FFFFFF"/>
                          </a:solidFill>
                          <a:uFill>
                            <a:noFill/>
                          </a:uFill>
                          <a:hlinkClick action="ppaction://hlinksldjump" r:id="rId9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Topic 4</a:t>
                      </a:r>
                      <a:endParaRPr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zh-CN" sz="1800" u="none" cap="none" strike="noStrike">
                          <a:solidFill>
                            <a:srgbClr val="FFFFFF"/>
                          </a:solidFill>
                          <a:uFill>
                            <a:noFill/>
                          </a:uFill>
                          <a:hlinkClick action="ppaction://hlinksldjump" r:id="rId10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Topic 5</a:t>
                      </a:r>
                      <a:endParaRPr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2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$100</a:t>
                      </a:r>
                      <a:endParaRPr b="1" sz="2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$100</a:t>
                      </a:r>
                      <a:endParaRPr b="1"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$100</a:t>
                      </a:r>
                      <a:endParaRPr b="1"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$100</a:t>
                      </a:r>
                      <a:endParaRPr b="1"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$100</a:t>
                      </a:r>
                      <a:endParaRPr b="1"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2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$200</a:t>
                      </a:r>
                      <a:endParaRPr b="1" sz="2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$200</a:t>
                      </a:r>
                      <a:endParaRPr b="1"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$200</a:t>
                      </a:r>
                      <a:endParaRPr b="1"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$200</a:t>
                      </a:r>
                      <a:endParaRPr b="1"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$200</a:t>
                      </a:r>
                      <a:endParaRPr b="1"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2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$300</a:t>
                      </a:r>
                      <a:endParaRPr b="1" sz="2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$300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$300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$300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$300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2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$400</a:t>
                      </a:r>
                      <a:endParaRPr b="1" sz="2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$400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$400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$400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$400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2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$500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$500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$500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$500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zh-CN" sz="2400" u="none" cap="none" strike="noStrike">
                          <a:solidFill>
                            <a:srgbClr val="FFFF00"/>
                          </a:solidFill>
                        </a:rPr>
                        <a:t>$500</a:t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502" name="Google Shape;5502;p755"/>
          <p:cNvSpPr txBox="1"/>
          <p:nvPr/>
        </p:nvSpPr>
        <p:spPr>
          <a:xfrm>
            <a:off x="6405700" y="326075"/>
            <a:ext cx="2482500" cy="431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zh-CN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FINAL JEOPARDY</a:t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